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307" r:id="rId6"/>
    <p:sldId id="302" r:id="rId7"/>
    <p:sldId id="278" r:id="rId8"/>
    <p:sldId id="279" r:id="rId9"/>
    <p:sldId id="280" r:id="rId10"/>
    <p:sldId id="281" r:id="rId11"/>
    <p:sldId id="301" r:id="rId12"/>
    <p:sldId id="306" r:id="rId13"/>
    <p:sldId id="305" r:id="rId14"/>
    <p:sldId id="303" r:id="rId15"/>
    <p:sldId id="304" r:id="rId1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25C112-D2CD-EA18-26C1-DAE52FB718B6}" v="205" dt="2022-05-03T12:14:13.156"/>
    <p1510:client id="{602BB8B2-9869-47D7-9FA0-9D18D259EF8F}" v="131" dt="2022-05-03T11:32:13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AEFF7"/>
          </a:solidFill>
        </a:fill>
      </a:tcStyle>
    </a:wholeTbl>
    <a:band1H>
      <a:tcStyle>
        <a:tcBdr/>
        <a:fill>
          <a:solidFill>
            <a:srgbClr val="D2DEEF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2DEEF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5B9BD5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5B9BD5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5B9BD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63B7353-C833-4DA5-A668-BDFF1C51131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C44170-AB4F-4A12-A583-51756AD834F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50446" y="0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C33FFF-E776-4DE7-ADEC-D7D081EED0FF}" type="datetime1">
              <a: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03/05/2022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DADACF-A19C-4D63-B06E-15D20FE9C3F0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28579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C67A9A-3707-4F9D-B52D-ABA0BA37A0B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50446" y="9428579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DEF0058-2E2A-46A5-B0C7-BEB224557407}" type="slidenum">
              <a:t>‹#›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8680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5B94908-DE82-421B-A775-A6C2257DFB1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83272-3CF7-4A6A-BBC4-9F33CB8B07D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0446" y="0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9F01F99-2ED0-44C2-88C2-5D342C475CD8}" type="datetime1">
              <a:rPr lang="en-GB"/>
              <a:pPr lvl="0"/>
              <a:t>03/05/2022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13DE0B-FAD5-4592-9F55-82EA590E21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0" y="1241426"/>
            <a:ext cx="4464045" cy="334962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3FA9E64-C669-47A9-85B8-372D74030D77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764" y="4777191"/>
            <a:ext cx="5438137" cy="390861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BF2965-AA87-4492-85C7-ADE33576832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13C94A-3E4D-43F7-A3F6-C63AA13508A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0446" y="9428579"/>
            <a:ext cx="2945657" cy="49805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4336DC7-54D9-442B-AE2E-D1E122455D3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83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9">
            <a:extLst>
              <a:ext uri="{FF2B5EF4-FFF2-40B4-BE49-F238E27FC236}">
                <a16:creationId xmlns:a16="http://schemas.microsoft.com/office/drawing/2014/main" id="{1FA15E9F-0D84-4B9A-899A-A559B69DA2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E181566D-997C-40FB-AF86-64FC595A1D60}" type="datetime1">
              <a:rPr lang="en-US"/>
              <a:pPr lvl="0"/>
              <a:t>5/3/2022</a:t>
            </a:fld>
            <a:endParaRPr lang="en-US"/>
          </a:p>
        </p:txBody>
      </p:sp>
      <p:sp>
        <p:nvSpPr>
          <p:cNvPr id="3" name="Footer Placeholder 18">
            <a:extLst>
              <a:ext uri="{FF2B5EF4-FFF2-40B4-BE49-F238E27FC236}">
                <a16:creationId xmlns:a16="http://schemas.microsoft.com/office/drawing/2014/main" id="{13B00E17-8F69-41DE-8CD2-FBCACA1086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E8F0F4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4" name="Slide Number Placeholder 26">
            <a:extLst>
              <a:ext uri="{FF2B5EF4-FFF2-40B4-BE49-F238E27FC236}">
                <a16:creationId xmlns:a16="http://schemas.microsoft.com/office/drawing/2014/main" id="{BC44B090-3D10-4173-B439-30E098503C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917ED54-5411-4076-9500-77EBD82EA4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6376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CE42DC5-1BAA-4B30-BF68-9D2364753A9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7D232-173D-4249-9A44-BF2A9CD0DE9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3035700-BD79-4D9B-94F0-239663E3B1F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DA1137-4CA6-4ABC-B8F3-A4ED2B0F0DD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9463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164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C6BBE062-3DDF-4705-B271-56871951188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71524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30535BC0-5059-4E8A-A753-312C65A9EC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045C93EC-A82B-4F4B-95C6-E7E8CEDEED8E}" type="slidenum">
              <a:t>‹#›</a:t>
            </a:fld>
            <a:endParaRPr lang="en-US"/>
          </a:p>
        </p:txBody>
      </p:sp>
      <p:sp>
        <p:nvSpPr>
          <p:cNvPr id="3" name="Chevron 6">
            <a:extLst>
              <a:ext uri="{FF2B5EF4-FFF2-40B4-BE49-F238E27FC236}">
                <a16:creationId xmlns:a16="http://schemas.microsoft.com/office/drawing/2014/main" id="{114FCD0F-9BE9-4005-BBC2-D7881151BD61}"/>
              </a:ext>
            </a:extLst>
          </p:cNvPr>
          <p:cNvSpPr/>
          <p:nvPr/>
        </p:nvSpPr>
        <p:spPr>
          <a:xfrm>
            <a:off x="3636678" y="3005468"/>
            <a:ext cx="182880" cy="228600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abs f4"/>
              <a:gd name="f13" fmla="abs f5"/>
              <a:gd name="f14" fmla="abs f6"/>
              <a:gd name="f15" fmla="val f7"/>
              <a:gd name="f16" fmla="val f8"/>
              <a:gd name="f17" fmla="*/ f9 f1 1"/>
              <a:gd name="f18" fmla="*/ f10 f1 1"/>
              <a:gd name="f19" fmla="*/ f11 f1 1"/>
              <a:gd name="f20" fmla="?: f12 f4 1"/>
              <a:gd name="f21" fmla="?: f13 f5 1"/>
              <a:gd name="f22" fmla="?: f14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2"/>
              <a:gd name="f31" fmla="+- f24 0 f2"/>
              <a:gd name="f32" fmla="+- f25 0 f2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15 f33 1"/>
              <a:gd name="f39" fmla="+- f37 0 f15"/>
              <a:gd name="f40" fmla="+- f36 0 f15"/>
              <a:gd name="f41" fmla="*/ f37 f33 1"/>
              <a:gd name="f42" fmla="*/ f36 f33 1"/>
              <a:gd name="f43" fmla="*/ f39 1 2"/>
              <a:gd name="f44" fmla="min f40 f39"/>
              <a:gd name="f45" fmla="+- f15 f43 0"/>
              <a:gd name="f46" fmla="*/ f44 f16 1"/>
              <a:gd name="f47" fmla="*/ f46 1 100000"/>
              <a:gd name="f48" fmla="*/ f45 f33 1"/>
              <a:gd name="f49" fmla="+- f36 0 f47"/>
              <a:gd name="f50" fmla="*/ f47 f33 1"/>
              <a:gd name="f51" fmla="*/ f49 1 2"/>
              <a:gd name="f52" fmla="+- f49 0 f47"/>
              <a:gd name="f53" fmla="*/ f49 f33 1"/>
              <a:gd name="f54" fmla="?: f52 f47 f15"/>
              <a:gd name="f55" fmla="?: f52 f49 f36"/>
              <a:gd name="f56" fmla="*/ f51 f33 1"/>
              <a:gd name="f57" fmla="*/ f54 f33 1"/>
              <a:gd name="f58" fmla="*/ f55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6" y="f38"/>
              </a:cxn>
              <a:cxn ang="f31">
                <a:pos x="f50" y="f48"/>
              </a:cxn>
              <a:cxn ang="f32">
                <a:pos x="f56" y="f41"/>
              </a:cxn>
            </a:cxnLst>
            <a:rect l="f57" t="f38" r="f58" b="f41"/>
            <a:pathLst>
              <a:path>
                <a:moveTo>
                  <a:pt x="f38" y="f38"/>
                </a:moveTo>
                <a:lnTo>
                  <a:pt x="f53" y="f38"/>
                </a:lnTo>
                <a:lnTo>
                  <a:pt x="f42" y="f48"/>
                </a:lnTo>
                <a:lnTo>
                  <a:pt x="f53" y="f41"/>
                </a:lnTo>
                <a:lnTo>
                  <a:pt x="f38" y="f41"/>
                </a:lnTo>
                <a:lnTo>
                  <a:pt x="f50" y="f48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4" name="Chevron 7">
            <a:extLst>
              <a:ext uri="{FF2B5EF4-FFF2-40B4-BE49-F238E27FC236}">
                <a16:creationId xmlns:a16="http://schemas.microsoft.com/office/drawing/2014/main" id="{CDAEED83-A0DD-4A04-9B01-1E66CDF2B715}"/>
              </a:ext>
            </a:extLst>
          </p:cNvPr>
          <p:cNvSpPr/>
          <p:nvPr/>
        </p:nvSpPr>
        <p:spPr>
          <a:xfrm>
            <a:off x="3450259" y="3005468"/>
            <a:ext cx="182880" cy="228600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abs f4"/>
              <a:gd name="f13" fmla="abs f5"/>
              <a:gd name="f14" fmla="abs f6"/>
              <a:gd name="f15" fmla="val f7"/>
              <a:gd name="f16" fmla="val f8"/>
              <a:gd name="f17" fmla="*/ f9 f1 1"/>
              <a:gd name="f18" fmla="*/ f10 f1 1"/>
              <a:gd name="f19" fmla="*/ f11 f1 1"/>
              <a:gd name="f20" fmla="?: f12 f4 1"/>
              <a:gd name="f21" fmla="?: f13 f5 1"/>
              <a:gd name="f22" fmla="?: f14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2"/>
              <a:gd name="f31" fmla="+- f24 0 f2"/>
              <a:gd name="f32" fmla="+- f25 0 f2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15 f33 1"/>
              <a:gd name="f39" fmla="+- f37 0 f15"/>
              <a:gd name="f40" fmla="+- f36 0 f15"/>
              <a:gd name="f41" fmla="*/ f37 f33 1"/>
              <a:gd name="f42" fmla="*/ f36 f33 1"/>
              <a:gd name="f43" fmla="*/ f39 1 2"/>
              <a:gd name="f44" fmla="min f40 f39"/>
              <a:gd name="f45" fmla="+- f15 f43 0"/>
              <a:gd name="f46" fmla="*/ f44 f16 1"/>
              <a:gd name="f47" fmla="*/ f46 1 100000"/>
              <a:gd name="f48" fmla="*/ f45 f33 1"/>
              <a:gd name="f49" fmla="+- f36 0 f47"/>
              <a:gd name="f50" fmla="*/ f47 f33 1"/>
              <a:gd name="f51" fmla="*/ f49 1 2"/>
              <a:gd name="f52" fmla="+- f49 0 f47"/>
              <a:gd name="f53" fmla="*/ f49 f33 1"/>
              <a:gd name="f54" fmla="?: f52 f47 f15"/>
              <a:gd name="f55" fmla="?: f52 f49 f36"/>
              <a:gd name="f56" fmla="*/ f51 f33 1"/>
              <a:gd name="f57" fmla="*/ f54 f33 1"/>
              <a:gd name="f58" fmla="*/ f55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6" y="f38"/>
              </a:cxn>
              <a:cxn ang="f31">
                <a:pos x="f50" y="f48"/>
              </a:cxn>
              <a:cxn ang="f32">
                <a:pos x="f56" y="f41"/>
              </a:cxn>
            </a:cxnLst>
            <a:rect l="f57" t="f38" r="f58" b="f41"/>
            <a:pathLst>
              <a:path>
                <a:moveTo>
                  <a:pt x="f38" y="f38"/>
                </a:moveTo>
                <a:lnTo>
                  <a:pt x="f53" y="f38"/>
                </a:lnTo>
                <a:lnTo>
                  <a:pt x="f42" y="f48"/>
                </a:lnTo>
                <a:lnTo>
                  <a:pt x="f53" y="f41"/>
                </a:lnTo>
                <a:lnTo>
                  <a:pt x="f38" y="f41"/>
                </a:lnTo>
                <a:lnTo>
                  <a:pt x="f50" y="f48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3778823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1F971FE1-9BED-4BB0-BA10-6E8D03DCAE7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FF10F168-8C91-4706-B385-DE841C11E072}" type="slidenum">
              <a:t>‹#›</a:t>
            </a:fld>
            <a:endParaRPr lang="en-US"/>
          </a:p>
        </p:txBody>
      </p:sp>
      <p:sp>
        <p:nvSpPr>
          <p:cNvPr id="3" name="Title 7">
            <a:extLst>
              <a:ext uri="{FF2B5EF4-FFF2-40B4-BE49-F238E27FC236}">
                <a16:creationId xmlns:a16="http://schemas.microsoft.com/office/drawing/2014/main" id="{66778448-138B-4BFF-B06D-1322513E84A4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EF5FA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991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2417E997-1F07-4954-9B9A-A3F2BF6160C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45023" y="1444294"/>
            <a:ext cx="4041776" cy="394175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6">
            <a:extLst>
              <a:ext uri="{FF2B5EF4-FFF2-40B4-BE49-F238E27FC236}">
                <a16:creationId xmlns:a16="http://schemas.microsoft.com/office/drawing/2014/main" id="{56208695-83A5-47DC-8888-4C39989F733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1334EB-D1BE-4792-989B-4473F5C6E7C8}" type="datetime1">
              <a:rPr lang="en-US"/>
              <a:pPr lvl="0"/>
              <a:t>5/3/2022</a:t>
            </a:fld>
            <a:endParaRPr lang="en-US"/>
          </a:p>
        </p:txBody>
      </p:sp>
      <p:sp>
        <p:nvSpPr>
          <p:cNvPr id="4" name="Footer Placeholder 7">
            <a:extLst>
              <a:ext uri="{FF2B5EF4-FFF2-40B4-BE49-F238E27FC236}">
                <a16:creationId xmlns:a16="http://schemas.microsoft.com/office/drawing/2014/main" id="{1B714C9E-840A-4A91-B946-DF53E9F79B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D8FDAF4F-3B85-40C5-B4E3-14E5DDDD9C8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CA7987-AD5B-462B-B86A-C421616053C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5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476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28250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5">
            <a:extLst>
              <a:ext uri="{FF2B5EF4-FFF2-40B4-BE49-F238E27FC236}">
                <a16:creationId xmlns:a16="http://schemas.microsoft.com/office/drawing/2014/main" id="{5CB0E455-09B2-4085-876E-0AAC17B89C6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id="{F7F0D4B5-5845-4426-85E2-7CA3D84CA2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2918E7-6C8D-4055-AE71-5BE97BFF47C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23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>
            <a:extLst>
              <a:ext uri="{FF2B5EF4-FFF2-40B4-BE49-F238E27FC236}">
                <a16:creationId xmlns:a16="http://schemas.microsoft.com/office/drawing/2014/main" id="{5153C9FF-BD85-4F39-883B-9E3D0111B9D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fld id="{8493A23C-4D6E-46CC-8FAF-BBACAFC1ABD7}" type="slidenum">
              <a:t>‹#›</a:t>
            </a:fld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618C8305-4BAF-4959-BB50-756B257C65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28600" y="4865120"/>
            <a:ext cx="8075432" cy="562676"/>
          </a:xfrm>
        </p:spPr>
        <p:txBody>
          <a:bodyPr anchor="t"/>
          <a:lstStyle>
            <a:lvl1pPr algn="r">
              <a:defRPr sz="3000" b="0">
                <a:solidFill>
                  <a:srgbClr val="2DA2BF"/>
                </a:solidFill>
                <a:effectLst>
                  <a:outerShdw dist="24999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" name="Freeform 7">
            <a:extLst>
              <a:ext uri="{FF2B5EF4-FFF2-40B4-BE49-F238E27FC236}">
                <a16:creationId xmlns:a16="http://schemas.microsoft.com/office/drawing/2014/main" id="{031920B5-E4CC-4AAE-B828-1E98AE835B37}"/>
              </a:ext>
            </a:extLst>
          </p:cNvPr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val f5"/>
              <a:gd name="f15" fmla="val f6"/>
              <a:gd name="f16" fmla="val f7"/>
              <a:gd name="f17" fmla="*/ f11 f0 1"/>
              <a:gd name="f18" fmla="+- f16 0 f14"/>
              <a:gd name="f19" fmla="+- f15 0 f14"/>
              <a:gd name="f20" fmla="*/ f17 1 f2"/>
              <a:gd name="f21" fmla="*/ f19 1 7485"/>
              <a:gd name="f22" fmla="*/ f18 1 337"/>
              <a:gd name="f23" fmla="+- f20 0 f1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*/ 7485 1 f21"/>
              <a:gd name="f30" fmla="*/ 337 1 f22"/>
              <a:gd name="f31" fmla="*/ f24 f12 1"/>
              <a:gd name="f32" fmla="*/ f29 f12 1"/>
              <a:gd name="f33" fmla="*/ f30 f13 1"/>
              <a:gd name="f34" fmla="*/ f25 f13 1"/>
              <a:gd name="f35" fmla="*/ f26 f12 1"/>
              <a:gd name="f36" fmla="*/ f27 f13 1"/>
              <a:gd name="f37" fmla="*/ f28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1" y="f34"/>
              </a:cxn>
              <a:cxn ang="f23">
                <a:pos x="f35" y="f34"/>
              </a:cxn>
              <a:cxn ang="f23">
                <a:pos x="f35" y="f36"/>
              </a:cxn>
              <a:cxn ang="f23">
                <a:pos x="f37" y="f34"/>
              </a:cxn>
            </a:cxnLst>
            <a:rect l="f31" t="f34" r="f32" b="f33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5" name="Freeform 8">
            <a:extLst>
              <a:ext uri="{FF2B5EF4-FFF2-40B4-BE49-F238E27FC236}">
                <a16:creationId xmlns:a16="http://schemas.microsoft.com/office/drawing/2014/main" id="{BECAEC69-91E8-4F27-B946-55BF63CCBF66}"/>
              </a:ext>
            </a:extLst>
          </p:cNvPr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5591"/>
              <a:gd name="f23" fmla="*/ f19 1 588"/>
              <a:gd name="f24" fmla="+- f21 0 f1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*/ 5591 1 f22"/>
              <a:gd name="f31" fmla="*/ 588 1 f23"/>
              <a:gd name="f32" fmla="*/ f25 f13 1"/>
              <a:gd name="f33" fmla="*/ f30 f13 1"/>
              <a:gd name="f34" fmla="*/ f31 f14 1"/>
              <a:gd name="f35" fmla="*/ f26 f14 1"/>
              <a:gd name="f36" fmla="*/ f27 f13 1"/>
              <a:gd name="f37" fmla="*/ f28 f14 1"/>
              <a:gd name="f38" fmla="*/ f29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2" y="f35"/>
              </a:cxn>
              <a:cxn ang="f24">
                <a:pos x="f36" y="f35"/>
              </a:cxn>
              <a:cxn ang="f24">
                <a:pos x="f36" y="f37"/>
              </a:cxn>
              <a:cxn ang="f24">
                <a:pos x="f38" y="f35"/>
              </a:cxn>
            </a:cxnLst>
            <a:rect l="f32" t="f35" r="f33" b="f34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4BDD2602-98AF-46D4-B24B-C5DB3FFCB23C}"/>
              </a:ext>
            </a:extLst>
          </p:cNvPr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val f6"/>
              <a:gd name="f14" fmla="*/ f7 f0 1"/>
              <a:gd name="f15" fmla="*/ f8 f0 1"/>
              <a:gd name="f16" fmla="*/ f9 f0 1"/>
              <a:gd name="f17" fmla="?: f10 f3 1"/>
              <a:gd name="f18" fmla="?: f11 f4 1"/>
              <a:gd name="f19" fmla="?: f12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13 f30 1"/>
              <a:gd name="f36" fmla="+- f34 0 f13"/>
              <a:gd name="f37" fmla="+- f33 0 f13"/>
              <a:gd name="f38" fmla="*/ f34 f30 1"/>
              <a:gd name="f39" fmla="*/ f33 f30 1"/>
              <a:gd name="f40" fmla="*/ f36 1 2"/>
              <a:gd name="f41" fmla="*/ f37 1 2"/>
              <a:gd name="f42" fmla="*/ f37 1 12"/>
              <a:gd name="f43" fmla="*/ f36 7 1"/>
              <a:gd name="f44" fmla="*/ f37 7 1"/>
              <a:gd name="f45" fmla="*/ f36 11 1"/>
              <a:gd name="f46" fmla="+- f13 f40 0"/>
              <a:gd name="f47" fmla="+- f13 f41 0"/>
              <a:gd name="f48" fmla="*/ f43 1 12"/>
              <a:gd name="f49" fmla="*/ f44 1 12"/>
              <a:gd name="f50" fmla="*/ f45 1 12"/>
              <a:gd name="f51" fmla="*/ f42 f30 1"/>
              <a:gd name="f52" fmla="*/ f48 f30 1"/>
              <a:gd name="f53" fmla="*/ f49 f30 1"/>
              <a:gd name="f54" fmla="*/ f50 f30 1"/>
              <a:gd name="f55" fmla="*/ f47 f30 1"/>
              <a:gd name="f56" fmla="*/ f4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5" y="f35"/>
              </a:cxn>
              <a:cxn ang="f28">
                <a:pos x="f35" y="f38"/>
              </a:cxn>
              <a:cxn ang="f28">
                <a:pos x="f39" y="f38"/>
              </a:cxn>
              <a:cxn ang="f29">
                <a:pos x="f55" y="f56"/>
              </a:cxn>
            </a:cxnLst>
            <a:rect l="f51" t="f52" r="f53" b="f54"/>
            <a:pathLst>
              <a:path>
                <a:moveTo>
                  <a:pt x="f35" y="f38"/>
                </a:moveTo>
                <a:lnTo>
                  <a:pt x="f35" y="f35"/>
                </a:lnTo>
                <a:lnTo>
                  <a:pt x="f39" y="f38"/>
                </a:lnTo>
                <a:close/>
              </a:path>
            </a:pathLst>
          </a:custGeom>
          <a:blipFill>
            <a:blip r:embed="rId2">
              <a:alphaModFix amt="50000"/>
            </a:blip>
            <a:tile sx="49999" sy="49999" algn="t"/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7" name="Straight Connector 10">
            <a:extLst>
              <a:ext uri="{FF2B5EF4-FFF2-40B4-BE49-F238E27FC236}">
                <a16:creationId xmlns:a16="http://schemas.microsoft.com/office/drawing/2014/main" id="{3A415C61-7935-4331-904C-700DB2D4CCBD}"/>
              </a:ext>
            </a:extLst>
          </p:cNvPr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8" name="Chevron 11">
            <a:extLst>
              <a:ext uri="{FF2B5EF4-FFF2-40B4-BE49-F238E27FC236}">
                <a16:creationId xmlns:a16="http://schemas.microsoft.com/office/drawing/2014/main" id="{089EBEE7-EE6C-4E4D-B18E-252E6AD81135}"/>
              </a:ext>
            </a:extLst>
          </p:cNvPr>
          <p:cNvSpPr/>
          <p:nvPr/>
        </p:nvSpPr>
        <p:spPr>
          <a:xfrm>
            <a:off x="8664113" y="4988436"/>
            <a:ext cx="182880" cy="228600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abs f4"/>
              <a:gd name="f13" fmla="abs f5"/>
              <a:gd name="f14" fmla="abs f6"/>
              <a:gd name="f15" fmla="val f7"/>
              <a:gd name="f16" fmla="val f8"/>
              <a:gd name="f17" fmla="*/ f9 f1 1"/>
              <a:gd name="f18" fmla="*/ f10 f1 1"/>
              <a:gd name="f19" fmla="*/ f11 f1 1"/>
              <a:gd name="f20" fmla="?: f12 f4 1"/>
              <a:gd name="f21" fmla="?: f13 f5 1"/>
              <a:gd name="f22" fmla="?: f14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2"/>
              <a:gd name="f31" fmla="+- f24 0 f2"/>
              <a:gd name="f32" fmla="+- f25 0 f2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15 f33 1"/>
              <a:gd name="f39" fmla="+- f37 0 f15"/>
              <a:gd name="f40" fmla="+- f36 0 f15"/>
              <a:gd name="f41" fmla="*/ f37 f33 1"/>
              <a:gd name="f42" fmla="*/ f36 f33 1"/>
              <a:gd name="f43" fmla="*/ f39 1 2"/>
              <a:gd name="f44" fmla="min f40 f39"/>
              <a:gd name="f45" fmla="+- f15 f43 0"/>
              <a:gd name="f46" fmla="*/ f44 f16 1"/>
              <a:gd name="f47" fmla="*/ f46 1 100000"/>
              <a:gd name="f48" fmla="*/ f45 f33 1"/>
              <a:gd name="f49" fmla="+- f36 0 f47"/>
              <a:gd name="f50" fmla="*/ f47 f33 1"/>
              <a:gd name="f51" fmla="*/ f49 1 2"/>
              <a:gd name="f52" fmla="+- f49 0 f47"/>
              <a:gd name="f53" fmla="*/ f49 f33 1"/>
              <a:gd name="f54" fmla="?: f52 f47 f15"/>
              <a:gd name="f55" fmla="?: f52 f49 f36"/>
              <a:gd name="f56" fmla="*/ f51 f33 1"/>
              <a:gd name="f57" fmla="*/ f54 f33 1"/>
              <a:gd name="f58" fmla="*/ f55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6" y="f38"/>
              </a:cxn>
              <a:cxn ang="f31">
                <a:pos x="f50" y="f48"/>
              </a:cxn>
              <a:cxn ang="f32">
                <a:pos x="f56" y="f41"/>
              </a:cxn>
            </a:cxnLst>
            <a:rect l="f57" t="f38" r="f58" b="f41"/>
            <a:pathLst>
              <a:path>
                <a:moveTo>
                  <a:pt x="f38" y="f38"/>
                </a:moveTo>
                <a:lnTo>
                  <a:pt x="f53" y="f38"/>
                </a:lnTo>
                <a:lnTo>
                  <a:pt x="f42" y="f48"/>
                </a:lnTo>
                <a:lnTo>
                  <a:pt x="f53" y="f41"/>
                </a:lnTo>
                <a:lnTo>
                  <a:pt x="f38" y="f41"/>
                </a:lnTo>
                <a:lnTo>
                  <a:pt x="f50" y="f48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sp>
        <p:nvSpPr>
          <p:cNvPr id="9" name="Chevron 12">
            <a:extLst>
              <a:ext uri="{FF2B5EF4-FFF2-40B4-BE49-F238E27FC236}">
                <a16:creationId xmlns:a16="http://schemas.microsoft.com/office/drawing/2014/main" id="{92BF3321-B24A-40A2-A51F-E040D20B9E02}"/>
              </a:ext>
            </a:extLst>
          </p:cNvPr>
          <p:cNvSpPr/>
          <p:nvPr/>
        </p:nvSpPr>
        <p:spPr>
          <a:xfrm>
            <a:off x="8477695" y="4988436"/>
            <a:ext cx="182880" cy="228600"/>
          </a:xfrm>
          <a:custGeom>
            <a:avLst>
              <a:gd name="f8" fmla="val 5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val 50000"/>
              <a:gd name="f9" fmla="+- 0 0 -360"/>
              <a:gd name="f10" fmla="+- 0 0 -270"/>
              <a:gd name="f11" fmla="+- 0 0 -180"/>
              <a:gd name="f12" fmla="abs f4"/>
              <a:gd name="f13" fmla="abs f5"/>
              <a:gd name="f14" fmla="abs f6"/>
              <a:gd name="f15" fmla="val f7"/>
              <a:gd name="f16" fmla="val f8"/>
              <a:gd name="f17" fmla="*/ f9 f1 1"/>
              <a:gd name="f18" fmla="*/ f10 f1 1"/>
              <a:gd name="f19" fmla="*/ f11 f1 1"/>
              <a:gd name="f20" fmla="?: f12 f4 1"/>
              <a:gd name="f21" fmla="?: f13 f5 1"/>
              <a:gd name="f22" fmla="?: f14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2"/>
              <a:gd name="f31" fmla="+- f24 0 f2"/>
              <a:gd name="f32" fmla="+- f25 0 f2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15 f33 1"/>
              <a:gd name="f39" fmla="+- f37 0 f15"/>
              <a:gd name="f40" fmla="+- f36 0 f15"/>
              <a:gd name="f41" fmla="*/ f37 f33 1"/>
              <a:gd name="f42" fmla="*/ f36 f33 1"/>
              <a:gd name="f43" fmla="*/ f39 1 2"/>
              <a:gd name="f44" fmla="min f40 f39"/>
              <a:gd name="f45" fmla="+- f15 f43 0"/>
              <a:gd name="f46" fmla="*/ f44 f16 1"/>
              <a:gd name="f47" fmla="*/ f46 1 100000"/>
              <a:gd name="f48" fmla="*/ f45 f33 1"/>
              <a:gd name="f49" fmla="+- f36 0 f47"/>
              <a:gd name="f50" fmla="*/ f47 f33 1"/>
              <a:gd name="f51" fmla="*/ f49 1 2"/>
              <a:gd name="f52" fmla="+- f49 0 f47"/>
              <a:gd name="f53" fmla="*/ f49 f33 1"/>
              <a:gd name="f54" fmla="?: f52 f47 f15"/>
              <a:gd name="f55" fmla="?: f52 f49 f36"/>
              <a:gd name="f56" fmla="*/ f51 f33 1"/>
              <a:gd name="f57" fmla="*/ f54 f33 1"/>
              <a:gd name="f58" fmla="*/ f55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6" y="f38"/>
              </a:cxn>
              <a:cxn ang="f31">
                <a:pos x="f50" y="f48"/>
              </a:cxn>
              <a:cxn ang="f32">
                <a:pos x="f56" y="f41"/>
              </a:cxn>
            </a:cxnLst>
            <a:rect l="f57" t="f38" r="f58" b="f41"/>
            <a:pathLst>
              <a:path>
                <a:moveTo>
                  <a:pt x="f38" y="f38"/>
                </a:moveTo>
                <a:lnTo>
                  <a:pt x="f53" y="f38"/>
                </a:lnTo>
                <a:lnTo>
                  <a:pt x="f42" y="f48"/>
                </a:lnTo>
                <a:lnTo>
                  <a:pt x="f53" y="f41"/>
                </a:lnTo>
                <a:lnTo>
                  <a:pt x="f38" y="f41"/>
                </a:lnTo>
                <a:lnTo>
                  <a:pt x="f50" y="f48"/>
                </a:lnTo>
                <a:close/>
              </a:path>
            </a:pathLst>
          </a:custGeom>
          <a:gradFill>
            <a:gsLst>
              <a:gs pos="0">
                <a:srgbClr val="1389A6"/>
              </a:gs>
              <a:gs pos="100000">
                <a:srgbClr val="50B8DA"/>
              </a:gs>
            </a:gsLst>
            <a:lin ang="16200000"/>
          </a:gradFill>
          <a:ln w="3172" cap="rnd">
            <a:solidFill>
              <a:srgbClr val="1E768C"/>
            </a:solidFill>
            <a:prstDash val="solid"/>
          </a:ln>
          <a:effectLst>
            <a:outerShdw dist="25402" dir="5400000" algn="tl">
              <a:srgbClr val="000000">
                <a:alpha val="46000"/>
              </a:srgbClr>
            </a:outerShdw>
          </a:effectLst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</p:spTree>
    <p:extLst>
      <p:ext uri="{BB962C8B-B14F-4D97-AF65-F5344CB8AC3E}">
        <p14:creationId xmlns:p14="http://schemas.microsoft.com/office/powerpoint/2010/main" val="530471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2">
            <a:extLst>
              <a:ext uri="{FF2B5EF4-FFF2-40B4-BE49-F238E27FC236}">
                <a16:creationId xmlns:a16="http://schemas.microsoft.com/office/drawing/2014/main" id="{8F568C3E-91E2-430C-B5F6-093EF9C7C3BB}"/>
              </a:ext>
            </a:extLst>
          </p:cNvPr>
          <p:cNvSpPr/>
          <p:nvPr/>
        </p:nvSpPr>
        <p:spPr>
          <a:xfrm>
            <a:off x="499271" y="5944935"/>
            <a:ext cx="4940622" cy="92107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7485"/>
              <a:gd name="f7" fmla="val 337"/>
              <a:gd name="f8" fmla="val 2"/>
              <a:gd name="f9" fmla="val 5558"/>
              <a:gd name="f10" fmla="val 1"/>
              <a:gd name="f11" fmla="+- 0 0 -90"/>
              <a:gd name="f12" fmla="*/ f3 1 7485"/>
              <a:gd name="f13" fmla="*/ f4 1 337"/>
              <a:gd name="f14" fmla="val f5"/>
              <a:gd name="f15" fmla="val f6"/>
              <a:gd name="f16" fmla="val f7"/>
              <a:gd name="f17" fmla="*/ f11 f0 1"/>
              <a:gd name="f18" fmla="+- f16 0 f14"/>
              <a:gd name="f19" fmla="+- f15 0 f14"/>
              <a:gd name="f20" fmla="*/ f17 1 f2"/>
              <a:gd name="f21" fmla="*/ f19 1 7485"/>
              <a:gd name="f22" fmla="*/ f18 1 337"/>
              <a:gd name="f23" fmla="+- f20 0 f1"/>
              <a:gd name="f24" fmla="*/ 0 1 f21"/>
              <a:gd name="f25" fmla="*/ 0 1 f22"/>
              <a:gd name="f26" fmla="*/ 5760 1 f21"/>
              <a:gd name="f27" fmla="*/ 528 1 f22"/>
              <a:gd name="f28" fmla="*/ 48 1 f21"/>
              <a:gd name="f29" fmla="*/ 7485 1 f21"/>
              <a:gd name="f30" fmla="*/ 337 1 f22"/>
              <a:gd name="f31" fmla="*/ f24 f12 1"/>
              <a:gd name="f32" fmla="*/ f29 f12 1"/>
              <a:gd name="f33" fmla="*/ f30 f13 1"/>
              <a:gd name="f34" fmla="*/ f25 f13 1"/>
              <a:gd name="f35" fmla="*/ f26 f12 1"/>
              <a:gd name="f36" fmla="*/ f27 f13 1"/>
              <a:gd name="f37" fmla="*/ f28 f12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1" y="f34"/>
              </a:cxn>
              <a:cxn ang="f23">
                <a:pos x="f35" y="f34"/>
              </a:cxn>
              <a:cxn ang="f23">
                <a:pos x="f35" y="f36"/>
              </a:cxn>
              <a:cxn ang="f23">
                <a:pos x="f37" y="f34"/>
              </a:cxn>
            </a:cxnLst>
            <a:rect l="f31" t="f34" r="f32" b="f33"/>
            <a:pathLst>
              <a:path w="7485" h="337">
                <a:moveTo>
                  <a:pt x="f5" y="f8"/>
                </a:moveTo>
                <a:lnTo>
                  <a:pt x="f6" y="f7"/>
                </a:lnTo>
                <a:lnTo>
                  <a:pt x="f9" y="f7"/>
                </a:lnTo>
                <a:lnTo>
                  <a:pt x="f10" y="f5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3" name="Freeform 11">
            <a:extLst>
              <a:ext uri="{FF2B5EF4-FFF2-40B4-BE49-F238E27FC236}">
                <a16:creationId xmlns:a16="http://schemas.microsoft.com/office/drawing/2014/main" id="{ADC95133-E27E-4E88-8D86-DB9CDFE6EB84}"/>
              </a:ext>
            </a:extLst>
          </p:cNvPr>
          <p:cNvSpPr/>
          <p:nvPr/>
        </p:nvSpPr>
        <p:spPr>
          <a:xfrm>
            <a:off x="485720" y="5939009"/>
            <a:ext cx="3690454" cy="9334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591"/>
              <a:gd name="f7" fmla="val 588"/>
              <a:gd name="f8" fmla="val 585"/>
              <a:gd name="f9" fmla="val 4415"/>
              <a:gd name="f10" fmla="val 12"/>
              <a:gd name="f11" fmla="val 4"/>
              <a:gd name="f12" fmla="+- 0 0 -90"/>
              <a:gd name="f13" fmla="*/ f3 1 5591"/>
              <a:gd name="f14" fmla="*/ f4 1 588"/>
              <a:gd name="f15" fmla="val f5"/>
              <a:gd name="f16" fmla="val f6"/>
              <a:gd name="f17" fmla="val f7"/>
              <a:gd name="f18" fmla="*/ f12 f0 1"/>
              <a:gd name="f19" fmla="+- f17 0 f15"/>
              <a:gd name="f20" fmla="+- f16 0 f15"/>
              <a:gd name="f21" fmla="*/ f18 1 f2"/>
              <a:gd name="f22" fmla="*/ f20 1 5591"/>
              <a:gd name="f23" fmla="*/ f19 1 588"/>
              <a:gd name="f24" fmla="+- f21 0 f1"/>
              <a:gd name="f25" fmla="*/ 0 1 f22"/>
              <a:gd name="f26" fmla="*/ 0 1 f23"/>
              <a:gd name="f27" fmla="*/ 5760 1 f22"/>
              <a:gd name="f28" fmla="*/ 528 1 f23"/>
              <a:gd name="f29" fmla="*/ 48 1 f22"/>
              <a:gd name="f30" fmla="*/ 5591 1 f22"/>
              <a:gd name="f31" fmla="*/ 588 1 f23"/>
              <a:gd name="f32" fmla="*/ f25 f13 1"/>
              <a:gd name="f33" fmla="*/ f30 f13 1"/>
              <a:gd name="f34" fmla="*/ f31 f14 1"/>
              <a:gd name="f35" fmla="*/ f26 f14 1"/>
              <a:gd name="f36" fmla="*/ f27 f13 1"/>
              <a:gd name="f37" fmla="*/ f28 f14 1"/>
              <a:gd name="f38" fmla="*/ f29 f1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4">
                <a:pos x="f32" y="f35"/>
              </a:cxn>
              <a:cxn ang="f24">
                <a:pos x="f36" y="f35"/>
              </a:cxn>
              <a:cxn ang="f24">
                <a:pos x="f36" y="f37"/>
              </a:cxn>
              <a:cxn ang="f24">
                <a:pos x="f38" y="f35"/>
              </a:cxn>
            </a:cxnLst>
            <a:rect l="f32" t="f35" r="f33" b="f34"/>
            <a:pathLst>
              <a:path w="5591" h="588">
                <a:moveTo>
                  <a:pt x="f5" y="f5"/>
                </a:moveTo>
                <a:lnTo>
                  <a:pt x="f6" y="f8"/>
                </a:lnTo>
                <a:lnTo>
                  <a:pt x="f9" y="f7"/>
                </a:lnTo>
                <a:lnTo>
                  <a:pt x="f10" y="f11"/>
                </a:lnTo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Lucida Sans Unicode"/>
            </a:endParaRPr>
          </a:p>
        </p:txBody>
      </p:sp>
      <p:sp>
        <p:nvSpPr>
          <p:cNvPr id="4" name="Right Triangle 13">
            <a:extLst>
              <a:ext uri="{FF2B5EF4-FFF2-40B4-BE49-F238E27FC236}">
                <a16:creationId xmlns:a16="http://schemas.microsoft.com/office/drawing/2014/main" id="{5923966C-A0DC-4EDF-B9CF-CCB464414C0E}"/>
              </a:ext>
            </a:extLst>
          </p:cNvPr>
          <p:cNvSpPr/>
          <p:nvPr/>
        </p:nvSpPr>
        <p:spPr>
          <a:xfrm>
            <a:off x="-6044" y="5791251"/>
            <a:ext cx="3402317" cy="1080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val f6"/>
              <a:gd name="f14" fmla="*/ f7 f0 1"/>
              <a:gd name="f15" fmla="*/ f8 f0 1"/>
              <a:gd name="f16" fmla="*/ f9 f0 1"/>
              <a:gd name="f17" fmla="?: f10 f3 1"/>
              <a:gd name="f18" fmla="?: f11 f4 1"/>
              <a:gd name="f19" fmla="?: f12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13 f30 1"/>
              <a:gd name="f36" fmla="+- f34 0 f13"/>
              <a:gd name="f37" fmla="+- f33 0 f13"/>
              <a:gd name="f38" fmla="*/ f34 f30 1"/>
              <a:gd name="f39" fmla="*/ f33 f30 1"/>
              <a:gd name="f40" fmla="*/ f36 1 2"/>
              <a:gd name="f41" fmla="*/ f37 1 2"/>
              <a:gd name="f42" fmla="*/ f37 1 12"/>
              <a:gd name="f43" fmla="*/ f36 7 1"/>
              <a:gd name="f44" fmla="*/ f37 7 1"/>
              <a:gd name="f45" fmla="*/ f36 11 1"/>
              <a:gd name="f46" fmla="+- f13 f40 0"/>
              <a:gd name="f47" fmla="+- f13 f41 0"/>
              <a:gd name="f48" fmla="*/ f43 1 12"/>
              <a:gd name="f49" fmla="*/ f44 1 12"/>
              <a:gd name="f50" fmla="*/ f45 1 12"/>
              <a:gd name="f51" fmla="*/ f42 f30 1"/>
              <a:gd name="f52" fmla="*/ f48 f30 1"/>
              <a:gd name="f53" fmla="*/ f49 f30 1"/>
              <a:gd name="f54" fmla="*/ f50 f30 1"/>
              <a:gd name="f55" fmla="*/ f47 f30 1"/>
              <a:gd name="f56" fmla="*/ f4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5" y="f35"/>
              </a:cxn>
              <a:cxn ang="f28">
                <a:pos x="f35" y="f38"/>
              </a:cxn>
              <a:cxn ang="f28">
                <a:pos x="f39" y="f38"/>
              </a:cxn>
              <a:cxn ang="f29">
                <a:pos x="f55" y="f56"/>
              </a:cxn>
            </a:cxnLst>
            <a:rect l="f51" t="f52" r="f53" b="f54"/>
            <a:pathLst>
              <a:path>
                <a:moveTo>
                  <a:pt x="f35" y="f38"/>
                </a:moveTo>
                <a:lnTo>
                  <a:pt x="f35" y="f35"/>
                </a:lnTo>
                <a:lnTo>
                  <a:pt x="f39" y="f38"/>
                </a:lnTo>
                <a:close/>
              </a:path>
            </a:pathLst>
          </a:custGeom>
          <a:blipFill>
            <a:blip r:embed="rId14">
              <a:alphaModFix amt="50000"/>
            </a:blip>
            <a:tile sx="49999" sy="49999" algn="t"/>
          </a:blip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Lucida Sans Unicode"/>
            </a:endParaRPr>
          </a:p>
        </p:txBody>
      </p:sp>
      <p:cxnSp>
        <p:nvCxnSpPr>
          <p:cNvPr id="5" name="Straight Connector 14">
            <a:extLst>
              <a:ext uri="{FF2B5EF4-FFF2-40B4-BE49-F238E27FC236}">
                <a16:creationId xmlns:a16="http://schemas.microsoft.com/office/drawing/2014/main" id="{0D99C493-06F3-4B72-B519-282FF382C85F}"/>
              </a:ext>
            </a:extLst>
          </p:cNvPr>
          <p:cNvCxnSpPr/>
          <p:nvPr/>
        </p:nvCxnSpPr>
        <p:spPr>
          <a:xfrm>
            <a:off x="-9235" y="5787740"/>
            <a:ext cx="3405508" cy="1084378"/>
          </a:xfrm>
          <a:prstGeom prst="straightConnector1">
            <a:avLst/>
          </a:prstGeom>
          <a:noFill/>
          <a:ln w="12060" cap="flat">
            <a:solidFill>
              <a:srgbClr val="156D83"/>
            </a:solidFill>
            <a:prstDash val="solid"/>
            <a:miter/>
          </a:ln>
        </p:spPr>
      </p:cxnSp>
      <p:sp>
        <p:nvSpPr>
          <p:cNvPr id="6" name="Title Placeholder 8">
            <a:extLst>
              <a:ext uri="{FF2B5EF4-FFF2-40B4-BE49-F238E27FC236}">
                <a16:creationId xmlns:a16="http://schemas.microsoft.com/office/drawing/2014/main" id="{B4E8090D-BD83-4C3F-9001-454E1B541E8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Text Placeholder 29">
            <a:extLst>
              <a:ext uri="{FF2B5EF4-FFF2-40B4-BE49-F238E27FC236}">
                <a16:creationId xmlns:a16="http://schemas.microsoft.com/office/drawing/2014/main" id="{616471D4-98EF-4E86-B26C-4602D660E5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3AAE8284-F08E-4A56-B2E9-BC97603BE78D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727030" y="6407941"/>
            <a:ext cx="1920240" cy="365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684A940B-F7A8-4998-8B10-194DA5026F66}" type="datetime1">
              <a:rPr lang="en-US"/>
              <a:pPr lvl="0"/>
              <a:t>5/3/2022</a:t>
            </a:fld>
            <a:endParaRPr lang="en-US"/>
          </a:p>
        </p:txBody>
      </p:sp>
      <p:sp>
        <p:nvSpPr>
          <p:cNvPr id="9" name="Footer Placeholder 21">
            <a:extLst>
              <a:ext uri="{FF2B5EF4-FFF2-40B4-BE49-F238E27FC236}">
                <a16:creationId xmlns:a16="http://schemas.microsoft.com/office/drawing/2014/main" id="{0D6E534E-D1A5-4FBF-872C-E343546D59C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380067" y="6407941"/>
            <a:ext cx="2350684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endParaRPr lang="en-US"/>
          </a:p>
        </p:txBody>
      </p:sp>
      <p:sp>
        <p:nvSpPr>
          <p:cNvPr id="10" name="Slide Number Placeholder 17">
            <a:extLst>
              <a:ext uri="{FF2B5EF4-FFF2-40B4-BE49-F238E27FC236}">
                <a16:creationId xmlns:a16="http://schemas.microsoft.com/office/drawing/2014/main" id="{A71ABD65-C9CE-4732-8EF2-10E20A0F0DE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47270" y="6407941"/>
            <a:ext cx="36576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000" b="0" i="0" u="none" strike="noStrike" kern="1200" cap="none" spc="0" baseline="0">
                <a:solidFill>
                  <a:srgbClr val="000000"/>
                </a:solidFill>
                <a:uFillTx/>
                <a:latin typeface="Lucida Sans Unicode"/>
              </a:defRPr>
            </a:lvl1pPr>
          </a:lstStyle>
          <a:p>
            <a:pPr lvl="0"/>
            <a:fld id="{CEFE689F-5281-4EA6-90B4-8863FAD36356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100" b="1" i="0" u="none" strike="noStrike" kern="1200" cap="none" spc="0" baseline="0">
          <a:solidFill>
            <a:srgbClr val="464646"/>
          </a:solidFill>
          <a:effectLst>
            <a:outerShdw dist="25402" dir="5400000">
              <a:srgbClr val="000000"/>
            </a:outerShdw>
          </a:effectLst>
          <a:uFillTx/>
          <a:latin typeface="Lucida Sans Unicode"/>
        </a:defRPr>
      </a:lvl1pPr>
    </p:titleStyle>
    <p:bodyStyle>
      <a:lvl1pPr marL="365760" marR="0" lvl="0" indent="-256032" algn="l" defTabSz="914400" rtl="0" fontAlgn="auto" hangingPunct="1">
        <a:lnSpc>
          <a:spcPct val="100000"/>
        </a:lnSpc>
        <a:spcBef>
          <a:spcPts val="400"/>
        </a:spcBef>
        <a:spcAft>
          <a:spcPts val="0"/>
        </a:spcAft>
        <a:buClr>
          <a:srgbClr val="2DA2BF"/>
        </a:buClr>
        <a:buSzPct val="68000"/>
        <a:buFont typeface="Wingdings 3"/>
        <a:buChar char=""/>
        <a:tabLst/>
        <a:defRPr lang="en-US" sz="27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1pPr>
      <a:lvl2pPr marL="621792" marR="0" lvl="1" indent="-228600" algn="l" defTabSz="914400" rtl="0" fontAlgn="auto" hangingPunct="1">
        <a:lnSpc>
          <a:spcPct val="100000"/>
        </a:lnSpc>
        <a:spcBef>
          <a:spcPts val="325"/>
        </a:spcBef>
        <a:spcAft>
          <a:spcPts val="0"/>
        </a:spcAft>
        <a:buClr>
          <a:srgbClr val="2DA2BF"/>
        </a:buClr>
        <a:buSzPct val="100000"/>
        <a:buFont typeface="Verdana"/>
        <a:buChar char="◦"/>
        <a:tabLst/>
        <a:defRPr lang="en-US" sz="23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2pPr>
      <a:lvl3pPr marL="859536" marR="0" lvl="2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3pPr>
      <a:lvl4pPr marL="1143000" marR="0" lvl="3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19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4pPr>
      <a:lvl5pPr marL="1371600" marR="0" lvl="4" indent="-228600" algn="l" defTabSz="914400" rtl="0" fontAlgn="auto" hangingPunct="1">
        <a:lnSpc>
          <a:spcPct val="100000"/>
        </a:lnSpc>
        <a:spcBef>
          <a:spcPts val="350"/>
        </a:spcBef>
        <a:spcAft>
          <a:spcPts val="0"/>
        </a:spcAft>
        <a:buClr>
          <a:srgbClr val="DA1F28"/>
        </a:buClr>
        <a:buSzPct val="100000"/>
        <a:buFont typeface="Wingdings 2"/>
        <a:buChar char="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Lucida Sans Unicode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49AE2630-021E-4B66-8C34-EC2E9A2585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91475" y="-14846"/>
            <a:ext cx="2133596" cy="214312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44C6F7D-C3EB-4145-9FA0-836585830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381" y="4590614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Enrichment opportunities and ways to be part of our community.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6817" y="1587835"/>
            <a:ext cx="8345383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Visits to France, Germany ( History), Iceland</a:t>
            </a:r>
          </a:p>
          <a:p>
            <a:r>
              <a:rPr lang="en-GB" dirty="0"/>
              <a:t> (Geography), Switzerland ( Science), Sporting events and places of interest in the UK.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 Visitors in school in assemblies, careers events, work experience.</a:t>
            </a:r>
            <a:endParaRPr lang="en-GB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Drop – down careers activities, community day, diversity day, champions’ day.</a:t>
            </a:r>
            <a:endParaRPr lang="en-GB" dirty="0">
              <a:ea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Charity activities- e.g. Link for Life, Macmillan, House of Bread.</a:t>
            </a:r>
            <a:endParaRPr lang="en-GB" dirty="0">
              <a:ea typeface="Calibri" panose="020F0502020204030204"/>
              <a:cs typeface="Calibri" panose="020F050202020403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Roles of responsibility- House captains, Tutor reps, Sports captains, Eco committee, School council, new for 20/22- well-being reps.</a:t>
            </a:r>
            <a:endParaRPr lang="en-GB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Inter-house sporting activities, school teams,  quizzes.</a:t>
            </a:r>
          </a:p>
        </p:txBody>
      </p:sp>
    </p:spTree>
    <p:extLst>
      <p:ext uri="{BB962C8B-B14F-4D97-AF65-F5344CB8AC3E}">
        <p14:creationId xmlns:p14="http://schemas.microsoft.com/office/powerpoint/2010/main" val="95890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an inspector calls..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3972" y="1432017"/>
            <a:ext cx="6618186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Don’t be afraid to speak to them and answer questions.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Speak politely – be proud of yourself, our school and its values.</a:t>
            </a:r>
          </a:p>
          <a:p>
            <a:pPr marL="342900" indent="-342900">
              <a:buAutoNum type="arabicPeriod"/>
            </a:pPr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>
                <a:latin typeface="Comic Sans MS" panose="030F0702030302020204" pitchFamily="66" charset="0"/>
              </a:rPr>
              <a:t>Think about all the good things that go on here.</a:t>
            </a: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r>
              <a:rPr lang="en-GB" sz="2400" dirty="0">
                <a:latin typeface="Comic Sans MS" panose="030F0702030302020204" pitchFamily="66" charset="0"/>
              </a:rPr>
              <a:t>4. To sum up- be the best version of yourselves!</a:t>
            </a: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945093E-2D90-48E4-A16F-D7442996FC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4508" y="4637171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264561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messages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719565"/>
            <a:ext cx="7203440" cy="47089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Toilet Passes (You must have your pass with you in order to be excused)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Punctuality</a:t>
            </a:r>
          </a:p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Signing In and Out (6th Form)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Lanyards (6th Form)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Year 9 rotation subjects.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Rounders is cancelled tonight</a:t>
            </a:r>
          </a:p>
          <a:p>
            <a:pPr marL="342900" indent="-342900">
              <a:buFont typeface="Arial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  <a:p>
            <a:pPr marL="342900" indent="-342900">
              <a:buFont typeface="Arial"/>
              <a:buChar char="•"/>
            </a:pPr>
            <a:r>
              <a:rPr lang="en-GB" sz="2000" b="1" dirty="0">
                <a:latin typeface="Comic Sans MS"/>
              </a:rPr>
              <a:t>Science revision is not on this evening</a:t>
            </a:r>
            <a:endParaRPr lang="en-GB" sz="2000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88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63C2-ADFE-4F1D-A681-8C190675DCCC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93234" y="1284887"/>
            <a:ext cx="7772400" cy="18297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>
            <a:normAutofit/>
          </a:bodyPr>
          <a:lstStyle/>
          <a:p>
            <a:pPr lvl="0" algn="ctr"/>
            <a:r>
              <a:rPr lang="en-GB" sz="4800" dirty="0"/>
              <a:t>OFSTED at Wolgarston</a:t>
            </a:r>
            <a:endParaRPr lang="en-GB" sz="4800" dirty="0">
              <a:cs typeface="Lucida Sans Unicode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6D1638-7187-4360-8288-4B98BB687F4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700000" y="3285036"/>
            <a:ext cx="7758199" cy="858932"/>
          </a:xfrm>
          <a:prstGeom prst="rect">
            <a:avLst/>
          </a:prstGeom>
          <a:noFill/>
          <a:ln>
            <a:noFill/>
          </a:ln>
        </p:spPr>
        <p:txBody>
          <a:bodyPr vert="horz" wrap="square" lIns="45720" tIns="45720" rIns="45720" bIns="45720" anchor="t" anchorCtr="1" compatLnSpc="1">
            <a:normAutofit/>
          </a:bodyPr>
          <a:lstStyle/>
          <a:p>
            <a:pPr marL="0" marR="63495" lvl="0" indent="0" algn="ctr">
              <a:buNone/>
            </a:pPr>
            <a:r>
              <a:rPr lang="en-US" sz="3600" dirty="0">
                <a:solidFill>
                  <a:srgbClr val="464646"/>
                </a:solidFill>
              </a:rPr>
              <a:t>What to expect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9AE2630-021E-4B66-8C34-EC2E9A25853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491475" y="-14846"/>
            <a:ext cx="2133596" cy="2143125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44C6F7D-C3EB-4145-9FA0-836585830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4381" y="4590614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5900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Please do not worry! Remember…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2983" y="1528218"/>
            <a:ext cx="8142376" cy="286232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en-GB" sz="2000" b="1" dirty="0"/>
              <a:t>We are a very good school and we want to show it off.</a:t>
            </a:r>
          </a:p>
          <a:p>
            <a:pPr marL="342900" indent="-342900">
              <a:buAutoNum type="arabicPeriod"/>
            </a:pPr>
            <a:r>
              <a:rPr lang="en-GB" sz="2000" b="1" dirty="0"/>
              <a:t>Please behave appropriately as you would with any visitors - speak properly, open doors and be polite as you usually are.</a:t>
            </a:r>
          </a:p>
          <a:p>
            <a:pPr marL="342900" indent="-342900">
              <a:buAutoNum type="arabicPeriod"/>
            </a:pPr>
            <a:r>
              <a:rPr lang="en-GB" sz="2000" b="1" dirty="0"/>
              <a:t>We have a record of really good exam results.</a:t>
            </a:r>
          </a:p>
          <a:p>
            <a:pPr marL="342900" indent="-342900">
              <a:buAutoNum type="arabicPeriod"/>
            </a:pPr>
            <a:r>
              <a:rPr lang="en-GB" sz="2000" b="1" dirty="0"/>
              <a:t>Behaviour is usually excellent.</a:t>
            </a:r>
          </a:p>
          <a:p>
            <a:pPr marL="342900" indent="-342900">
              <a:buAutoNum type="arabicPeriod"/>
            </a:pPr>
            <a:r>
              <a:rPr lang="en-GB" sz="2000" b="1" dirty="0"/>
              <a:t>You have a team of expert, dedicated staff.</a:t>
            </a:r>
          </a:p>
          <a:p>
            <a:pPr marL="342900" indent="-342900">
              <a:buAutoNum type="arabicPeriod"/>
            </a:pPr>
            <a:r>
              <a:rPr lang="en-GB" sz="2000" b="1" dirty="0"/>
              <a:t>There are a number of support systems for you if you have issues: Form Tutors, House leaders, Subject staff, the hub and safeguarding staff- Mr McCosh and Miss Edwards.</a:t>
            </a:r>
            <a:endParaRPr lang="en-GB" sz="2000" b="1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780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A394AA2-A7E1-417B-B62E-39E773E2832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4709" y="1982917"/>
            <a:ext cx="8130204" cy="3721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109855" indent="0">
              <a:buNone/>
            </a:pPr>
            <a:r>
              <a:rPr lang="en-GB" sz="2000" dirty="0">
                <a:cs typeface="Lucida Sans Unicode"/>
              </a:rPr>
              <a:t>When joining Wolgarston you are not only entering a school, you are also joining a community. As a school we feel very strongly that we have a responsibility to not only assist you in order to achieve a superb set of exam results, but also ensure that you leave </a:t>
            </a:r>
            <a:r>
              <a:rPr lang="en-GB" sz="2000" dirty="0" err="1">
                <a:cs typeface="Lucida Sans Unicode"/>
              </a:rPr>
              <a:t>Wolgarston</a:t>
            </a:r>
            <a:r>
              <a:rPr lang="en-GB" sz="2000" dirty="0">
                <a:cs typeface="Lucida Sans Unicode"/>
              </a:rPr>
              <a:t> as the very best version of yourself. We expect all our students to contribute to our community values - </a:t>
            </a:r>
            <a:r>
              <a:rPr lang="en-GB" sz="2000" b="1" dirty="0">
                <a:cs typeface="Lucida Sans Unicode"/>
              </a:rPr>
              <a:t>‘The </a:t>
            </a:r>
            <a:r>
              <a:rPr lang="en-GB" sz="2000" b="1" dirty="0" err="1">
                <a:cs typeface="Lucida Sans Unicode"/>
              </a:rPr>
              <a:t>Wolgarston</a:t>
            </a:r>
            <a:r>
              <a:rPr lang="en-GB" sz="2000" b="1" dirty="0">
                <a:cs typeface="Lucida Sans Unicode"/>
              </a:rPr>
              <a:t> Way'</a:t>
            </a:r>
            <a:endParaRPr lang="en-GB" sz="2000" dirty="0">
              <a:cs typeface="Lucida Sans Unicode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164EE0-D65A-4940-9F51-661113E9D4E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dirty="0">
                <a:cs typeface="Lucida Sans Unicode"/>
              </a:rPr>
              <a:t>Our school ethos:</a:t>
            </a:r>
            <a:br>
              <a:rPr lang="en-GB" dirty="0">
                <a:cs typeface="Lucida Sans Unicode"/>
              </a:rPr>
            </a:br>
            <a:br>
              <a:rPr lang="en-GB" dirty="0">
                <a:cs typeface="Lucida Sans Unicode"/>
              </a:rPr>
            </a:br>
            <a:r>
              <a:rPr lang="en-GB" dirty="0">
                <a:cs typeface="Lucida Sans Unicode"/>
              </a:rPr>
              <a:t>The Wolgarston Way</a:t>
            </a:r>
            <a:endParaRPr lang="en-GB" dirty="0"/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9A810E6-103B-4058-B894-A16841A8E6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8410" y="4527496"/>
            <a:ext cx="2447784" cy="2047260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EFBAFF04-EB18-4174-9043-DD836F3857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417036" y="-216008"/>
            <a:ext cx="8229600" cy="32918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92A093E6-11FF-4B0D-A341-7CCD0C1AD98B}"/>
              </a:ext>
            </a:extLst>
          </p:cNvPr>
          <p:cNvSpPr txBox="1"/>
          <p:nvPr/>
        </p:nvSpPr>
        <p:spPr>
          <a:xfrm>
            <a:off x="5883962" y="559429"/>
            <a:ext cx="2743200" cy="563231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400" b="1" i="0" u="none" strike="noStrike" kern="1200" cap="none" spc="0" baseline="0">
                <a:solidFill>
                  <a:srgbClr val="000000"/>
                </a:solidFill>
                <a:uFillTx/>
                <a:latin typeface="Times New Roman"/>
              </a:rPr>
              <a:t>We encourage all our students to make the right choices both in an academic and social setting.  We expect our students to always be honest and respectful, and if a poor decision is ever made, the student works towards correcting it with everyone involved.</a:t>
            </a:r>
            <a:endParaRPr lang="en-GB" sz="2400" b="1" i="0" u="none" strike="noStrike" kern="1200" cap="none" spc="0" baseline="0">
              <a:solidFill>
                <a:srgbClr val="000000"/>
              </a:solidFill>
              <a:uFillTx/>
              <a:latin typeface="Lucida Sans Unicode"/>
              <a:cs typeface="Lucida Sans Unicode"/>
            </a:endParaRPr>
          </a:p>
        </p:txBody>
      </p:sp>
      <p:pic>
        <p:nvPicPr>
          <p:cNvPr id="5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4747885-C530-455D-ADC7-6228FD05A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872" y="3782169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F6A12BED-27C4-45BF-BDEE-D5F3C54D13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96" y="821542"/>
            <a:ext cx="5298975" cy="211958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1FE48A1-2A80-44D6-8A87-AC5B63E382E6}"/>
              </a:ext>
            </a:extLst>
          </p:cNvPr>
          <p:cNvSpPr txBox="1"/>
          <p:nvPr/>
        </p:nvSpPr>
        <p:spPr>
          <a:xfrm>
            <a:off x="4984085" y="963242"/>
            <a:ext cx="3670762" cy="440120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We want our students to take pride in being at a school like </a:t>
            </a:r>
            <a:r>
              <a:rPr lang="en-GB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/>
              </a:rPr>
              <a:t>Wolgarston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 and to care about the community they are joining.</a:t>
            </a:r>
            <a:endParaRPr lang="en-GB" sz="2000" b="1">
              <a:solidFill>
                <a:srgbClr val="000000"/>
              </a:solidFill>
              <a:latin typeface="Lucida Sans Unicode"/>
              <a:cs typeface="Lucida Sans Unicode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 dirty="0">
              <a:solidFill>
                <a:srgbClr val="000000"/>
              </a:solidFill>
              <a:latin typeface="Times New Roman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Students are expected to be polite to each other and to staff and to keep their environment tidy and clean.</a:t>
            </a:r>
            <a:endParaRPr lang="en-GB" sz="2000" b="1">
              <a:solidFill>
                <a:srgbClr val="000000"/>
              </a:solidFill>
              <a:latin typeface="Lucida Sans Unicode"/>
              <a:cs typeface="Lucida Sans Unicode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 dirty="0">
              <a:solidFill>
                <a:srgbClr val="000000"/>
              </a:solidFill>
              <a:latin typeface="Times New Roman"/>
            </a:endParaRPr>
          </a:p>
          <a:p>
            <a:pPr marL="0" marR="0" lvl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This helps makes our community a place where students want to learn and staff want to work.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 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Lucida Sans Unicode"/>
              <a:cs typeface="Lucida Sans Unicode"/>
            </a:endParaRP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87EC0C62-CD76-4DCB-BA73-3600DF1B80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5699" y="3637350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583BB3FA-75EF-4FE9-A741-5B2BA1BD7A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18453" y="97401"/>
            <a:ext cx="6321283" cy="251715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8ACCF24-EB61-4271-8D2E-4F7D31119A08}"/>
              </a:ext>
            </a:extLst>
          </p:cNvPr>
          <p:cNvSpPr txBox="1"/>
          <p:nvPr/>
        </p:nvSpPr>
        <p:spPr>
          <a:xfrm>
            <a:off x="5609370" y="616223"/>
            <a:ext cx="3131388" cy="470898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From </a:t>
            </a:r>
            <a:r>
              <a:rPr lang="en-GB" sz="2000" b="1" dirty="0">
                <a:solidFill>
                  <a:srgbClr val="000000"/>
                </a:solidFill>
                <a:latin typeface="Times New Roman"/>
              </a:rPr>
              <a:t>your 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very first day at </a:t>
            </a:r>
            <a:r>
              <a:rPr lang="en-GB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/>
              </a:rPr>
              <a:t>Wolgarston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, students are creating a legacy that will last long after they have left the school.</a:t>
            </a:r>
            <a:endParaRPr lang="en-GB" sz="2000" b="1" dirty="0">
              <a:solidFill>
                <a:srgbClr val="000000"/>
              </a:solidFill>
              <a:latin typeface="Lucida Sans Unicode"/>
              <a:cs typeface="Lucida Sans Unicode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20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By working hard, participating in school life and having positive social relationships, our students will leave </a:t>
            </a:r>
            <a:r>
              <a:rPr lang="en-GB" sz="2000" b="1" i="0" u="none" strike="noStrike" kern="1200" cap="none" spc="0" baseline="0" dirty="0" err="1">
                <a:solidFill>
                  <a:srgbClr val="000000"/>
                </a:solidFill>
                <a:uFillTx/>
                <a:latin typeface="Times New Roman"/>
              </a:rPr>
              <a:t>Wolgarston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</a:rPr>
              <a:t> with  fond memories – and the school with fond memories of them!</a:t>
            </a:r>
            <a:r>
              <a:rPr lang="en-GB" sz="2000" b="1" i="0" u="none" strike="noStrike" kern="1200" cap="none" spc="0" baseline="0" dirty="0">
                <a:solidFill>
                  <a:srgbClr val="000000"/>
                </a:solidFill>
                <a:uFillTx/>
                <a:latin typeface="Times New Roman"/>
                <a:cs typeface="Times New Roman"/>
              </a:rPr>
              <a:t> </a:t>
            </a:r>
            <a:endParaRPr lang="en-GB" sz="2000" b="1" i="0" u="none" strike="noStrike" kern="1200" cap="none" spc="0" baseline="0">
              <a:solidFill>
                <a:srgbClr val="000000"/>
              </a:solidFill>
              <a:uFillTx/>
              <a:latin typeface="Lucida Sans Unicode"/>
              <a:cs typeface="Lucida Sans Unicode"/>
            </a:endParaRPr>
          </a:p>
        </p:txBody>
      </p:sp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D945093E-2D90-48E4-A16F-D7442996FC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6950" y="2998789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92276"/>
            <a:ext cx="8229600" cy="4315015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Honesty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Work Hard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Be Nice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Be Prepared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Energy, Effort &amp; Enthusiasm</a:t>
            </a:r>
          </a:p>
          <a:p>
            <a:pPr>
              <a:buFont typeface="Arial" panose="020B0604020202020204" pitchFamily="34" charset="0"/>
              <a:buChar char="•"/>
            </a:pPr>
            <a:endParaRPr lang="en-GB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b="1" dirty="0"/>
              <a:t>Push Yourself- Have a go</a:t>
            </a:r>
          </a:p>
          <a:p>
            <a:pPr marL="109728" indent="0" algn="ctr">
              <a:buNone/>
            </a:pPr>
            <a:endParaRPr lang="en-GB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08618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do we expect from WOLGARSTON students?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081" y="3623930"/>
            <a:ext cx="3669474" cy="2211318"/>
          </a:xfrm>
          <a:prstGeom prst="rect">
            <a:avLst/>
          </a:prstGeom>
        </p:spPr>
      </p:pic>
      <p:pic>
        <p:nvPicPr>
          <p:cNvPr id="4" name="Picture 4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17B8B9FC-9518-444D-A878-7FC75FDB80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1926" y="1692276"/>
            <a:ext cx="2447784" cy="2447784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025525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Visible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417640"/>
            <a:ext cx="72034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anose="030F0702030302020204" pitchFamily="66" charset="0"/>
              </a:rPr>
              <a:t>Our school teaching and learning practice is based on VISIBLE LEARNING:</a:t>
            </a:r>
          </a:p>
          <a:p>
            <a:endParaRPr lang="en-GB" sz="2000" b="1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Learning intentions are shared.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Success criteria are shared.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Model answers/ ‘What a good one looks like’ are often shared.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Students are encouraged to self correct.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Students are often encouraged to discuss/ think about HOW they learn and what next steps they need to take to improve.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>
                <a:latin typeface="Comic Sans MS" panose="030F0702030302020204" pitchFamily="66" charset="0"/>
              </a:rPr>
              <a:t>Learners are frequently asked for feedback on teaching and learning.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99177"/>
      </p:ext>
    </p:extLst>
  </p:cSld>
  <p:clrMapOvr>
    <a:masterClrMapping/>
  </p:clrMapOvr>
</p:sld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5B8B17189D4E4FAFA955E12562AFAC" ma:contentTypeVersion="10" ma:contentTypeDescription="Create a new document." ma:contentTypeScope="" ma:versionID="d7587f81b0ca05afcd4084ef0d3a817d">
  <xsd:schema xmlns:xsd="http://www.w3.org/2001/XMLSchema" xmlns:xs="http://www.w3.org/2001/XMLSchema" xmlns:p="http://schemas.microsoft.com/office/2006/metadata/properties" xmlns:ns2="f80b3692-3b91-40ae-9c58-94d4de317ee0" xmlns:ns3="5a29b919-e478-4bcd-9546-ae1cc374821e" targetNamespace="http://schemas.microsoft.com/office/2006/metadata/properties" ma:root="true" ma:fieldsID="2558faf0574e3f5cd7ce7095ec73d394" ns2:_="" ns3:_="">
    <xsd:import namespace="f80b3692-3b91-40ae-9c58-94d4de317ee0"/>
    <xsd:import namespace="5a29b919-e478-4bcd-9546-ae1cc37482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b3692-3b91-40ae-9c58-94d4de317e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29b919-e478-4bcd-9546-ae1cc374821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a29b919-e478-4bcd-9546-ae1cc374821e">
      <UserInfo>
        <DisplayName>A Greenwood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0F4DD0E-BC33-4724-AE2C-B18F24800B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0b3692-3b91-40ae-9c58-94d4de317ee0"/>
    <ds:schemaRef ds:uri="5a29b919-e478-4bcd-9546-ae1cc37482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92F9025-BADA-4C49-A3A2-CE6CC783D7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5F70D9B-BB64-4B67-8C63-0674E96FF48D}">
  <ds:schemaRefs>
    <ds:schemaRef ds:uri="http://purl.org/dc/elements/1.1/"/>
    <ds:schemaRef ds:uri="http://schemas.microsoft.com/office/2006/metadata/properties"/>
    <ds:schemaRef ds:uri="5a29b919-e478-4bcd-9546-ae1cc374821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f80b3692-3b91-40ae-9c58-94d4de317ee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737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Comic Sans MS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OFSTED at Wolgarston</vt:lpstr>
      <vt:lpstr>Please do not worry! Remember…</vt:lpstr>
      <vt:lpstr>Our school ethos:  The Wolgarston Way</vt:lpstr>
      <vt:lpstr>PowerPoint Presentation</vt:lpstr>
      <vt:lpstr>PowerPoint Presentation</vt:lpstr>
      <vt:lpstr>PowerPoint Presentation</vt:lpstr>
      <vt:lpstr>What do we expect from WOLGARSTON students?</vt:lpstr>
      <vt:lpstr>Visible Learning</vt:lpstr>
      <vt:lpstr>Enrichment opportunities and ways to be part of our community.</vt:lpstr>
      <vt:lpstr>When an inspector calls..</vt:lpstr>
      <vt:lpstr>Other messages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Wolgarston</dc:title>
  <dc:creator>Alison Garland Ridding</dc:creator>
  <cp:lastModifiedBy>A Greenwood</cp:lastModifiedBy>
  <cp:revision>76</cp:revision>
  <cp:lastPrinted>2021-06-28T07:58:12Z</cp:lastPrinted>
  <dcterms:created xsi:type="dcterms:W3CDTF">2020-07-08T15:30:40Z</dcterms:created>
  <dcterms:modified xsi:type="dcterms:W3CDTF">2022-05-03T14:20:05Z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0x010100245B8B17189D4E4FAFA955E12562AFAC</vt:lpwstr>
  </property>
</Properties>
</file>